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1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11" r:id="rId13"/>
    <p:sldId id="310" r:id="rId14"/>
    <p:sldId id="309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301" r:id="rId24"/>
    <p:sldId id="306" r:id="rId25"/>
    <p:sldId id="299" r:id="rId26"/>
    <p:sldId id="296" r:id="rId27"/>
    <p:sldId id="303" r:id="rId28"/>
    <p:sldId id="304" r:id="rId29"/>
    <p:sldId id="308" r:id="rId30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217"/>
    <p:restoredTop sz="96291"/>
  </p:normalViewPr>
  <p:slideViewPr>
    <p:cSldViewPr snapToGrid="0" snapToObjects="1">
      <p:cViewPr>
        <p:scale>
          <a:sx n="112" d="100"/>
          <a:sy n="112" d="100"/>
        </p:scale>
        <p:origin x="2224" y="-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292042" y="4189322"/>
            <a:ext cx="2944610" cy="221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1" cy="258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1" cy="395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538288" y="7154854"/>
            <a:ext cx="3690308" cy="2110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03081" y="15778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68579" y="31235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12699" y="608936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76354</TotalTime>
  <Words>262</Words>
  <Application>Microsoft Macintosh PowerPoint</Application>
  <PresentationFormat>Letter Paper (8.5x11 in)</PresentationFormat>
  <Paragraphs>125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140</cp:revision>
  <cp:lastPrinted>2015-10-26T03:25:37Z</cp:lastPrinted>
  <dcterms:created xsi:type="dcterms:W3CDTF">2015-08-07T02:04:10Z</dcterms:created>
  <dcterms:modified xsi:type="dcterms:W3CDTF">2015-11-07T06:59:02Z</dcterms:modified>
</cp:coreProperties>
</file>